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الفرقة الثانية عام شعبه بيولوجى ورياضيات</a:t>
            </a:r>
            <a:br>
              <a:rPr lang="ar-EG" dirty="0" smtClean="0"/>
            </a:br>
            <a:r>
              <a:rPr lang="ar-EG" dirty="0" smtClean="0"/>
              <a:t>مادة حاسب الى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المحاضرة السادسة من توقف الدراسة</a:t>
            </a:r>
          </a:p>
          <a:p>
            <a:r>
              <a:rPr lang="ar-EG" dirty="0" smtClean="0"/>
              <a:t>عنوان المحاضرةتابع الوسائط المتعددة</a:t>
            </a:r>
          </a:p>
          <a:p>
            <a:r>
              <a:rPr lang="ar-EG" dirty="0" smtClean="0"/>
              <a:t>د/رحاب يحيي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0719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تابع الوسائط المتعددة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المشاركون فى انتاج برامج الوسائط المتعددة</a:t>
            </a:r>
          </a:p>
          <a:p>
            <a:r>
              <a:rPr lang="ar-EG" dirty="0" smtClean="0"/>
              <a:t>1-المنتج</a:t>
            </a:r>
          </a:p>
          <a:p>
            <a:r>
              <a:rPr lang="ar-EG" dirty="0" smtClean="0"/>
              <a:t>2- المدير </a:t>
            </a:r>
          </a:p>
          <a:p>
            <a:r>
              <a:rPr lang="ar-EG" dirty="0" smtClean="0"/>
              <a:t>3- كاتب سيناريو</a:t>
            </a:r>
          </a:p>
          <a:p>
            <a:r>
              <a:rPr lang="ar-EG" dirty="0" smtClean="0"/>
              <a:t>4- أخصائى رسوم</a:t>
            </a:r>
          </a:p>
          <a:p>
            <a:r>
              <a:rPr lang="ar-EG" dirty="0" smtClean="0"/>
              <a:t>5- أخصائى صوت</a:t>
            </a:r>
          </a:p>
          <a:p>
            <a:r>
              <a:rPr lang="ar-EG" dirty="0" smtClean="0"/>
              <a:t>6- أخصائى فيديو</a:t>
            </a:r>
          </a:p>
          <a:p>
            <a:r>
              <a:rPr lang="ar-EG" dirty="0" smtClean="0"/>
              <a:t>7- أخصائى لغة </a:t>
            </a:r>
          </a:p>
          <a:p>
            <a:r>
              <a:rPr lang="ar-EG" dirty="0" smtClean="0"/>
              <a:t>8- مبرمج وسائط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4723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لماذا الوسائط المتعددة فى التعليم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1- الانفجار المعرفى وكثرة المعلومات</a:t>
            </a:r>
          </a:p>
          <a:p>
            <a:r>
              <a:rPr lang="ar-EG" dirty="0" smtClean="0"/>
              <a:t>2- الزيادة السكانية </a:t>
            </a:r>
          </a:p>
          <a:p>
            <a:r>
              <a:rPr lang="ar-EG" dirty="0" smtClean="0"/>
              <a:t>3- الفروق الفردية</a:t>
            </a:r>
          </a:p>
          <a:p>
            <a:r>
              <a:rPr lang="ar-EG" dirty="0" smtClean="0"/>
              <a:t>4- تحقيق المتعه فى التعليم والتعلم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9298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خطوات تصميم برنامج وسائط متعددة</a:t>
            </a:r>
            <a:endParaRPr lang="ar-E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882775"/>
            <a:ext cx="8077200" cy="4572000"/>
          </a:xfrm>
        </p:spPr>
      </p:pic>
    </p:spTree>
    <p:extLst>
      <p:ext uri="{BB962C8B-B14F-4D97-AF65-F5344CB8AC3E}">
        <p14:creationId xmlns:p14="http://schemas.microsoft.com/office/powerpoint/2010/main" val="319451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مميزات الوسائط المتعددة فى التعليم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1- يمكن استخدمها فى أى وقت</a:t>
            </a:r>
          </a:p>
          <a:p>
            <a:r>
              <a:rPr lang="ar-EG" dirty="0" smtClean="0"/>
              <a:t>2- سهوله الاستخدام</a:t>
            </a:r>
          </a:p>
          <a:p>
            <a:r>
              <a:rPr lang="ar-EG" dirty="0" smtClean="0"/>
              <a:t>3- بها تغذية راجعه</a:t>
            </a:r>
          </a:p>
          <a:p>
            <a:r>
              <a:rPr lang="ar-EG" dirty="0" smtClean="0"/>
              <a:t>4- يمكن استخدمها مراراً وتكراراً</a:t>
            </a:r>
          </a:p>
          <a:p>
            <a:r>
              <a:rPr lang="ar-EG" dirty="0" smtClean="0"/>
              <a:t>5- بها عناصر إثارة وتشويق كالصوت والحركة </a:t>
            </a:r>
          </a:p>
          <a:p>
            <a:r>
              <a:rPr lang="ar-EG" dirty="0" smtClean="0"/>
              <a:t>6- استثاره أكثر من حاسة أثناء التعلم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2691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074213" cy="4492625"/>
          </a:xfrm>
        </p:spPr>
      </p:pic>
    </p:spTree>
    <p:extLst>
      <p:ext uri="{BB962C8B-B14F-4D97-AF65-F5344CB8AC3E}">
        <p14:creationId xmlns:p14="http://schemas.microsoft.com/office/powerpoint/2010/main" val="105633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15284"/>
            <a:ext cx="8229600" cy="3506981"/>
          </a:xfrm>
        </p:spPr>
      </p:pic>
    </p:spTree>
    <p:extLst>
      <p:ext uri="{BB962C8B-B14F-4D97-AF65-F5344CB8AC3E}">
        <p14:creationId xmlns:p14="http://schemas.microsoft.com/office/powerpoint/2010/main" val="28047789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111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الفرقة الثانية عام شعبه بيولوجى ورياضيات مادة حاسب الى</vt:lpstr>
      <vt:lpstr>تابع الوسائط المتعددة</vt:lpstr>
      <vt:lpstr>لماذا الوسائط المتعددة فى التعليم</vt:lpstr>
      <vt:lpstr>خطوات تصميم برنامج وسائط متعددة</vt:lpstr>
      <vt:lpstr>مميزات الوسائط المتعددة فى التعليم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الفرقة الثانية عام شعبه بيولوجى ورياضيات مادة حاسب الى</dc:title>
  <dc:creator>etc</dc:creator>
  <cp:lastModifiedBy>etc</cp:lastModifiedBy>
  <cp:revision>3</cp:revision>
  <dcterms:created xsi:type="dcterms:W3CDTF">2006-08-16T00:00:00Z</dcterms:created>
  <dcterms:modified xsi:type="dcterms:W3CDTF">2020-04-12T17:49:42Z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